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89" r:id="rId4"/>
    <p:sldId id="290" r:id="rId5"/>
    <p:sldId id="291" r:id="rId6"/>
    <p:sldId id="258" r:id="rId7"/>
    <p:sldId id="292" r:id="rId8"/>
    <p:sldId id="293" r:id="rId9"/>
    <p:sldId id="294" r:id="rId10"/>
    <p:sldId id="284" r:id="rId11"/>
    <p:sldId id="274" r:id="rId12"/>
    <p:sldId id="275" r:id="rId13"/>
  </p:sldIdLst>
  <p:sldSz cx="12192000" cy="68580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3634" autoAdjust="0"/>
    <p:restoredTop sz="94660"/>
  </p:normalViewPr>
  <p:slideViewPr>
    <p:cSldViewPr snapToGrid="0">
      <p:cViewPr>
        <p:scale>
          <a:sx n="75" d="100"/>
          <a:sy n="75" d="100"/>
        </p:scale>
        <p:origin x="-1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978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11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8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7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685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52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081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355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811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67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98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7A19-F873-4EDA-9BB9-5A9EEF66D02A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2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komplus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kom99@bk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bzip.ru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www.ankomplus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4539" y="157889"/>
            <a:ext cx="6715225" cy="1703672"/>
          </a:xfrm>
        </p:spPr>
        <p:txBody>
          <a:bodyPr>
            <a:normAutofit fontScale="90000"/>
          </a:bodyPr>
          <a:lstStyle/>
          <a:p>
            <a:r>
              <a:rPr lang="ru-RU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«АНКОМ+»</a:t>
            </a:r>
            <a:br>
              <a:rPr lang="ru-RU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5454" y="3141730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управления наружными освещением</a:t>
            </a:r>
          </a:p>
          <a:p>
            <a:r>
              <a:rPr lang="ru-RU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(АСУНО)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4020" y="1161500"/>
            <a:ext cx="2376264" cy="1956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936407" y="4537683"/>
            <a:ext cx="8722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198216, Санкт-Петербург, Ленинский пр. 139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603-29-40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www.ankomplus.ru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ankom99@bk.ru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7070960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67566" y="4471847"/>
            <a:ext cx="6310133" cy="841484"/>
          </a:xfrm>
        </p:spPr>
        <p:txBody>
          <a:bodyPr anchor="t">
            <a:no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Счетчики электрической энергии трехфазные электронные «ВЕКТОР-300» (далее – счетчики) предназначены для измерения и учета активной или активной и реактивной энергии в одном или двух направлениях в трехфазных трех и четырехпроводных цепях переменного тока промышленной частоты. Счетчики соответствуют требованиям ГОСТ 31818.11-2012, ГОСТ 31819.21-2012, ГОСТ 31819.22-2012, ГОСТ 31819.23-2012. Могут использоваться как автономно, так и в составе автоматизированных систем учета электрической энергии. Счетчики устанавливаются внутри помещений, рабочий диапазон температур от минус 40 ºС до плюс 70 ºС. Степень защиты корпуса счетчика от проникновения воды и пыли внутрь счетчика соответствует IP53.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3060" y="1317626"/>
            <a:ext cx="4366832" cy="53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35526" y="5967377"/>
            <a:ext cx="4860474" cy="638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4657" y="-125326"/>
            <a:ext cx="11281913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Счетчики Вектор-100, Вектор-300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509666" y="1205715"/>
            <a:ext cx="3802379" cy="3254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Вектор-100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2144" y="1530981"/>
            <a:ext cx="2050605" cy="289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2233" y="1513572"/>
            <a:ext cx="1822390" cy="2914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6634138" y="1205715"/>
            <a:ext cx="3802379" cy="3254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Вектор-300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95251" y="4464813"/>
            <a:ext cx="5486400" cy="841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Счетчики электрической энергии однофазные электронные «ВЕКТОР-100» предназначены для измерения и учета активной или активной и реактивной энергии в однофазных цепях переменного тока промышленной частоты. Счетчики соответствуют требованиям ГОСТ 31818.11-2012, ГОСТ 31819.21-2012, ГОСТ 31819.23-2012. Могут использоваться как автономно, так и в составе автоматизированных систем учета электрической энергии. Счетчики устанавливаются внутри помещений, рабочий диапазон температур от минус 40 ºС до плюс 70 ºС. Степень защиты корпуса счетчика от проникновения воды и пыли внутрь счетчика соответствует IP53.</a:t>
            </a:r>
          </a:p>
        </p:txBody>
      </p:sp>
    </p:spTree>
    <p:extLst>
      <p:ext uri="{BB962C8B-B14F-4D97-AF65-F5344CB8AC3E}">
        <p14:creationId xmlns:p14="http://schemas.microsoft.com/office/powerpoint/2010/main" xmlns="" val="120721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63060" y="1317626"/>
            <a:ext cx="4366832" cy="53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35526" y="5967377"/>
            <a:ext cx="4860474" cy="638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526" y="-192001"/>
            <a:ext cx="10101140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и сертификаты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Сви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415" y="1317625"/>
            <a:ext cx="3767684" cy="546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Сви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2413" y="1317625"/>
            <a:ext cx="3656011" cy="547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621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63060" y="1317626"/>
            <a:ext cx="4366832" cy="53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35526" y="5967377"/>
            <a:ext cx="4860474" cy="638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526" y="-192001"/>
            <a:ext cx="10101140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351" y="3328480"/>
            <a:ext cx="1757113" cy="23428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1276" y="2781394"/>
            <a:ext cx="1719145" cy="28615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7613" y="3012991"/>
            <a:ext cx="1738514" cy="25450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812" y="3412387"/>
            <a:ext cx="1513823" cy="203034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389613" y="2008058"/>
            <a:ext cx="6530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однофазных индукционных, однофазных и трехфазных электронных счетчиков электроэнергии: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5753100"/>
            <a:ext cx="12200708" cy="1104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 Ленинский пр. 139, оф. 216, 303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8(812)603-29-39, 603-29-40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ankom99@bk.ru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www.ankomplus.ru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www.spbzip.ru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77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881" y="2384231"/>
            <a:ext cx="11346237" cy="1655762"/>
          </a:xfrm>
        </p:spPr>
        <p:txBody>
          <a:bodyPr anchor="t">
            <a:normAutofit fontScale="25000" lnSpcReduction="20000"/>
          </a:bodyPr>
          <a:lstStyle/>
          <a:p>
            <a:pPr algn="just"/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«АНКОМ+» успешно функционирует на рынке электроэнергетики с 1994 года.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направлением работы ООО «АНКОМ+» является разработка и интеграция систем коммерческого и технического учетов энергоресурсов различной конфигурации (АИИС КУЭ, АСКУЭ, АСТУЭ, СУЭ ДС, АСДС и т.п.), систем автоматизированного управления наружным освещением (АСУНО) как для промышленных предприятий, так и объектов жилищно-коммунального хозяйства (поселки, жилые дома, садоводства и т.п.).</a:t>
            </a:r>
          </a:p>
          <a:p>
            <a:pPr algn="just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компании так же охватывает все этапы разработки, освоения и сопровождения производства электронной аппаратуры, основной объем которой составляют однофазные и трехфазные многотарифные электронные счетчики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электроэнергии, а так же различные модемы для приема передачи данных во всех средах, существующих на сегодняшний день.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2424" y="-69669"/>
            <a:ext cx="6715225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110983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881" y="2066796"/>
            <a:ext cx="11346237" cy="5157392"/>
          </a:xfrm>
        </p:spPr>
        <p:txBody>
          <a:bodyPr anchor="t"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управления наружным освещением (АСУНО), предлагаемая ООО «АНКОМ+», строится на базе программного комплекса «Политариф-А» и счетчиков электрической энергии, обладающих реле отключения нагрузки (например, Вектор-100, Вектор-300 производства ООО «Санкт-Петербургский завод измерительных приборов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«Санкт-Петербургский завод измерительных приборов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это дочернее предприятие ООО «АНКОМ+»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Вектор-100, Вектор-300 имеют внутренне реле отключения нагрузки на ток до 120А. Ресурс работы внутреннего реле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срабатываний без пригорания контактов реле.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позволяет внедрить АСУНО к короткие сроки и с минимальными затратами, избегая дорогостоящих решений, основанных на применении специальных контроллеров и реле.</a:t>
            </a:r>
          </a:p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«Политариф-А» позволяет в полной мере решить задачи управления наружным освещением и задачи учета электрической энергии.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2096" y="-69669"/>
            <a:ext cx="8341321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АСУНО, общие сведения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03946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879" y="1565625"/>
            <a:ext cx="11346237" cy="5157392"/>
          </a:xfrm>
        </p:spPr>
        <p:txBody>
          <a:bodyPr anchor="t">
            <a:no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наружным освещением по заданному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 графику с учетом географического местоположения объекта и, как следствие, с поправкой на длительность светового дня;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наружным освещением по графику заданному вручную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наружным освещением в ручном режиме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наружным освещением по уставке мощности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управления каждым светильником индивидуально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Самодиагностика работы системы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Удобный, интуитивно-понятный интерфейс программного обеспечения «Политариф-А»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АСУНО является частью программного комплекса «Политариф-А», который, в том числе, в полной мере решает задачи учета электрической энергии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применения различных каналов связи со счетчиками: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 (CSD/GPRS)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радиоканал,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Ethernet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Параллельная передача сигнала на все счетчики, что позволяет единовременно управлять системой наружного освещения без задержек по времени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374" y="-157875"/>
            <a:ext cx="7967249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АСУНО</a:t>
            </a:r>
          </a:p>
        </p:txBody>
      </p:sp>
    </p:spTree>
    <p:extLst>
      <p:ext uri="{BB962C8B-B14F-4D97-AF65-F5344CB8AC3E}">
        <p14:creationId xmlns:p14="http://schemas.microsoft.com/office/powerpoint/2010/main" xmlns="" val="79925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5760" y="1426287"/>
            <a:ext cx="11346237" cy="5157392"/>
          </a:xfrm>
        </p:spPr>
        <p:txBody>
          <a:bodyPr anchor="t">
            <a:noAutofit/>
          </a:bodyPr>
          <a:lstStyle/>
          <a:p>
            <a:pPr algn="l" fontAlgn="base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374" y="-157875"/>
            <a:ext cx="7967249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АСУНО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3199" y="639901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15423" y="639901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2156" y="1356215"/>
            <a:ext cx="9567684" cy="52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19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334" y="1713671"/>
            <a:ext cx="11346237" cy="4434580"/>
          </a:xfrm>
        </p:spPr>
        <p:txBody>
          <a:bodyPr anchor="t"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трансформаторной подстанции, откуда запитана сеть наружного освещения, или на конкретной опоре устанавливается счетчик электрической энергии, оснащенный реле управления нагрузкой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выбранному каналу связи (например с помощью сотового модема, встроенного в счетчик) обеспечивается связь с сервером АСУНО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сервере АСУНО устанавливается программный комплекс «Политариф-А», который обеспечивает управление наружным освещением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Сервер по заданному графику (или в ручном режиме) отправляет на счетчик команду о включении/выключении реле нагрузки, через которое осуществляется управление наружными освещением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829" y="-138284"/>
            <a:ext cx="10018513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структуры АСУНО</a:t>
            </a:r>
          </a:p>
        </p:txBody>
      </p:sp>
    </p:spTree>
    <p:extLst>
      <p:ext uri="{BB962C8B-B14F-4D97-AF65-F5344CB8AC3E}">
        <p14:creationId xmlns:p14="http://schemas.microsoft.com/office/powerpoint/2010/main" xmlns="" val="34948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334" y="1713671"/>
            <a:ext cx="11346237" cy="4434580"/>
          </a:xfrm>
        </p:spPr>
        <p:txBody>
          <a:bodyPr anchor="t">
            <a:norm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829" y="-138284"/>
            <a:ext cx="10018513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АСУНО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4930" y="1340234"/>
            <a:ext cx="7544309" cy="518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62898" y="6521688"/>
            <a:ext cx="3888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Пользовательский интерфейс модуля АУНО</a:t>
            </a:r>
            <a:endParaRPr lang="ru-RU" sz="1400" u="sng" dirty="0"/>
          </a:p>
        </p:txBody>
      </p:sp>
    </p:spTree>
    <p:extLst>
      <p:ext uri="{BB962C8B-B14F-4D97-AF65-F5344CB8AC3E}">
        <p14:creationId xmlns:p14="http://schemas.microsoft.com/office/powerpoint/2010/main" xmlns="" val="89647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334" y="1713671"/>
            <a:ext cx="11346237" cy="4434580"/>
          </a:xfrm>
        </p:spPr>
        <p:txBody>
          <a:bodyPr anchor="t">
            <a:norm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829" y="-138284"/>
            <a:ext cx="10018513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АСУНО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5296" y="3658339"/>
            <a:ext cx="3108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Панель информации и управления</a:t>
            </a:r>
            <a:endParaRPr lang="ru-RU" sz="1400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993" y="4096282"/>
            <a:ext cx="3801005" cy="22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99" y="1459082"/>
            <a:ext cx="6306430" cy="216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003" y="1459082"/>
            <a:ext cx="5163743" cy="460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47590" y="6402840"/>
            <a:ext cx="3689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Times New Roman" panose="02020603050405020304" pitchFamily="18" charset="0"/>
              </a:rPr>
              <a:t>Статус текущего состояния реле счетчика</a:t>
            </a:r>
            <a:endParaRPr lang="ru-RU" sz="1400" u="sng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03547" y="6161589"/>
            <a:ext cx="3781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Times New Roman" panose="02020603050405020304" pitchFamily="18" charset="0"/>
              </a:rPr>
              <a:t>Журнал и протокол работы модуля АСУНО</a:t>
            </a:r>
            <a:endParaRPr lang="ru-RU" sz="1400" u="sng" dirty="0"/>
          </a:p>
        </p:txBody>
      </p:sp>
    </p:spTree>
    <p:extLst>
      <p:ext uri="{BB962C8B-B14F-4D97-AF65-F5344CB8AC3E}">
        <p14:creationId xmlns:p14="http://schemas.microsoft.com/office/powerpoint/2010/main" xmlns="" val="57023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334" y="1713671"/>
            <a:ext cx="11346237" cy="4434580"/>
          </a:xfrm>
        </p:spPr>
        <p:txBody>
          <a:bodyPr anchor="t">
            <a:norm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829" y="-138284"/>
            <a:ext cx="10018513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АСУНО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69213" y="6161589"/>
            <a:ext cx="3594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Times New Roman" panose="02020603050405020304" pitchFamily="18" charset="0"/>
              </a:rPr>
              <a:t>График включения/выключения нагрузки</a:t>
            </a:r>
            <a:endParaRPr lang="ru-RU" sz="1400" u="sng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52187" y="6161589"/>
            <a:ext cx="2273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Times New Roman" panose="02020603050405020304" pitchFamily="18" charset="0"/>
              </a:rPr>
              <a:t>Панель настроек АСУНО</a:t>
            </a:r>
            <a:endParaRPr lang="ru-RU" sz="1400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85" y="1406697"/>
            <a:ext cx="5144218" cy="463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251" y="1406698"/>
            <a:ext cx="5056255" cy="463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7469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2087</TotalTime>
  <Words>772</Words>
  <Application>Microsoft Office PowerPoint</Application>
  <PresentationFormat>Произвольный</PresentationFormat>
  <Paragraphs>57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ООО «АНКОМ+» </vt:lpstr>
      <vt:lpstr>О компании</vt:lpstr>
      <vt:lpstr>АСУНО, общие сведения</vt:lpstr>
      <vt:lpstr>Функционал АСУНО</vt:lpstr>
      <vt:lpstr>Структура АСУНО</vt:lpstr>
      <vt:lpstr>Описание структуры АСУНО</vt:lpstr>
      <vt:lpstr>Пример АСУНО</vt:lpstr>
      <vt:lpstr>Пример АСУНО</vt:lpstr>
      <vt:lpstr>Пример АСУНО</vt:lpstr>
      <vt:lpstr> Счетчики Вектор-100, Вектор-300</vt:lpstr>
      <vt:lpstr> Свидетельства и сертификаты</vt:lpstr>
      <vt:lpstr> 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«АНКОМ+» </dc:title>
  <dc:creator>ООО "АНКОМ+";Степанов П.В.</dc:creator>
  <cp:lastModifiedBy>pma</cp:lastModifiedBy>
  <cp:revision>115</cp:revision>
  <dcterms:created xsi:type="dcterms:W3CDTF">2015-05-18T07:39:52Z</dcterms:created>
  <dcterms:modified xsi:type="dcterms:W3CDTF">2017-03-07T11:14:08Z</dcterms:modified>
</cp:coreProperties>
</file>